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A341F-EB53-4265-9932-93ECD2D2BD5E}" type="datetimeFigureOut">
              <a:rPr lang="pl-PL" smtClean="0"/>
              <a:pPr/>
              <a:t>2011-01-27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9A94-3D83-4D96-8DD1-356C8E80818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A341F-EB53-4265-9932-93ECD2D2BD5E}" type="datetimeFigureOut">
              <a:rPr lang="pl-PL" smtClean="0"/>
              <a:pPr/>
              <a:t>2011-01-27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9A94-3D83-4D96-8DD1-356C8E80818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A341F-EB53-4265-9932-93ECD2D2BD5E}" type="datetimeFigureOut">
              <a:rPr lang="pl-PL" smtClean="0"/>
              <a:pPr/>
              <a:t>2011-01-27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9A94-3D83-4D96-8DD1-356C8E80818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A341F-EB53-4265-9932-93ECD2D2BD5E}" type="datetimeFigureOut">
              <a:rPr lang="pl-PL" smtClean="0"/>
              <a:pPr/>
              <a:t>2011-01-27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9A94-3D83-4D96-8DD1-356C8E80818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A341F-EB53-4265-9932-93ECD2D2BD5E}" type="datetimeFigureOut">
              <a:rPr lang="pl-PL" smtClean="0"/>
              <a:pPr/>
              <a:t>2011-01-27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9A94-3D83-4D96-8DD1-356C8E80818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A341F-EB53-4265-9932-93ECD2D2BD5E}" type="datetimeFigureOut">
              <a:rPr lang="pl-PL" smtClean="0"/>
              <a:pPr/>
              <a:t>2011-01-27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9A94-3D83-4D96-8DD1-356C8E80818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A341F-EB53-4265-9932-93ECD2D2BD5E}" type="datetimeFigureOut">
              <a:rPr lang="pl-PL" smtClean="0"/>
              <a:pPr/>
              <a:t>2011-01-27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9A94-3D83-4D96-8DD1-356C8E80818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A341F-EB53-4265-9932-93ECD2D2BD5E}" type="datetimeFigureOut">
              <a:rPr lang="pl-PL" smtClean="0"/>
              <a:pPr/>
              <a:t>2011-01-27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9A94-3D83-4D96-8DD1-356C8E80818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A341F-EB53-4265-9932-93ECD2D2BD5E}" type="datetimeFigureOut">
              <a:rPr lang="pl-PL" smtClean="0"/>
              <a:pPr/>
              <a:t>2011-01-27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9A94-3D83-4D96-8DD1-356C8E80818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A341F-EB53-4265-9932-93ECD2D2BD5E}" type="datetimeFigureOut">
              <a:rPr lang="pl-PL" smtClean="0"/>
              <a:pPr/>
              <a:t>2011-01-27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9A94-3D83-4D96-8DD1-356C8E80818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A341F-EB53-4265-9932-93ECD2D2BD5E}" type="datetimeFigureOut">
              <a:rPr lang="pl-PL" smtClean="0"/>
              <a:pPr/>
              <a:t>2011-01-27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9A94-3D83-4D96-8DD1-356C8E80818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CFA341F-EB53-4265-9932-93ECD2D2BD5E}" type="datetimeFigureOut">
              <a:rPr lang="pl-PL" smtClean="0"/>
              <a:pPr/>
              <a:t>2011-01-27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4129A94-3D83-4D96-8DD1-356C8E808189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79512" y="4797152"/>
            <a:ext cx="7772400" cy="1508760"/>
          </a:xfrm>
        </p:spPr>
        <p:txBody>
          <a:bodyPr/>
          <a:lstStyle/>
          <a:p>
            <a:r>
              <a:rPr lang="pl-PL" dirty="0" smtClean="0"/>
              <a:t>Zorganizowana w dniach 18-20 stycznia 2011 r.</a:t>
            </a:r>
          </a:p>
          <a:p>
            <a:r>
              <a:rPr lang="pl-PL" dirty="0" smtClean="0"/>
              <a:t>przez Centrum Chemii w Małej Skali</a:t>
            </a:r>
          </a:p>
          <a:p>
            <a:r>
              <a:rPr lang="pl-PL" dirty="0" smtClean="0"/>
              <a:t>Działające przy UMK w Toruniu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175351" cy="3456384"/>
          </a:xfrm>
        </p:spPr>
        <p:txBody>
          <a:bodyPr>
            <a:noAutofit/>
          </a:bodyPr>
          <a:lstStyle/>
          <a:p>
            <a:r>
              <a:rPr lang="pl-PL" sz="4800" dirty="0" smtClean="0"/>
              <a:t>Wycieczka uczniów </a:t>
            </a:r>
            <a:br>
              <a:rPr lang="pl-PL" sz="4800" dirty="0" smtClean="0"/>
            </a:br>
            <a:r>
              <a:rPr lang="pl-PL" sz="4800" dirty="0" smtClean="0"/>
              <a:t>I Liceum Ogólnokształcącego </a:t>
            </a:r>
            <a:br>
              <a:rPr lang="pl-PL" sz="4800" dirty="0" smtClean="0"/>
            </a:br>
            <a:r>
              <a:rPr lang="pl-PL" sz="4800" dirty="0" smtClean="0"/>
              <a:t>w Kartuzach </a:t>
            </a:r>
            <a:br>
              <a:rPr lang="pl-PL" sz="4800" dirty="0" smtClean="0"/>
            </a:br>
            <a:r>
              <a:rPr lang="pl-PL" sz="4800" dirty="0" smtClean="0"/>
              <a:t>do Torunia</a:t>
            </a:r>
            <a:endParaRPr lang="pl-PL" sz="4800" dirty="0"/>
          </a:p>
        </p:txBody>
      </p:sp>
    </p:spTree>
    <p:extLst>
      <p:ext uri="{BB962C8B-B14F-4D97-AF65-F5344CB8AC3E}">
        <p14:creationId xmlns:p14="http://schemas.microsoft.com/office/powerpoint/2010/main" xmlns="" val="19184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5743" y="188640"/>
            <a:ext cx="6964649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6710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1237" y="491655"/>
            <a:ext cx="7851203" cy="560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257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03909" y="116632"/>
            <a:ext cx="6400800" cy="576064"/>
          </a:xfrm>
        </p:spPr>
        <p:txBody>
          <a:bodyPr/>
          <a:lstStyle/>
          <a:p>
            <a:r>
              <a:rPr lang="pl-PL" dirty="0" smtClean="0"/>
              <a:t>1 dzień zajęć i wycieczka do kina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918495"/>
            <a:ext cx="4104457" cy="2744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907942"/>
            <a:ext cx="4104456" cy="2744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4709" y="378904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7019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07504" y="116632"/>
            <a:ext cx="6400800" cy="897280"/>
          </a:xfrm>
        </p:spPr>
        <p:txBody>
          <a:bodyPr/>
          <a:lstStyle/>
          <a:p>
            <a:r>
              <a:rPr lang="pl-PL" dirty="0" smtClean="0"/>
              <a:t>2 dzień zajęć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208122" y="1895657"/>
            <a:ext cx="5383778" cy="3600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968345" y="1944423"/>
            <a:ext cx="5383774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92778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07504" y="116632"/>
            <a:ext cx="6400800" cy="537240"/>
          </a:xfrm>
        </p:spPr>
        <p:txBody>
          <a:bodyPr/>
          <a:lstStyle/>
          <a:p>
            <a:r>
              <a:rPr lang="pl-PL" dirty="0" smtClean="0"/>
              <a:t>Zwiedzanie Planetarium i </a:t>
            </a:r>
            <a:r>
              <a:rPr lang="pl-PL" dirty="0" err="1" smtClean="0"/>
              <a:t>Orbitarium</a:t>
            </a:r>
            <a:endParaRPr lang="pl-PL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3652119" cy="24323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5" y="3629064"/>
            <a:ext cx="3504703" cy="23328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72180" y="6536377"/>
            <a:ext cx="31419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 smtClean="0"/>
              <a:t>Źródło: http://www.planetarium.torun.pl/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xmlns="" val="127288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15416" y="116632"/>
            <a:ext cx="6400800" cy="537240"/>
          </a:xfrm>
        </p:spPr>
        <p:txBody>
          <a:bodyPr/>
          <a:lstStyle/>
          <a:p>
            <a:r>
              <a:rPr lang="pl-PL" dirty="0" smtClean="0"/>
              <a:t>Pokaz efektownych doświadczeń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973021"/>
            <a:ext cx="3960440" cy="2648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3861048"/>
            <a:ext cx="3960440" cy="2648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973021"/>
            <a:ext cx="3702583" cy="5536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75566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07504" y="116632"/>
            <a:ext cx="6400800" cy="465232"/>
          </a:xfrm>
        </p:spPr>
        <p:txBody>
          <a:bodyPr/>
          <a:lstStyle/>
          <a:p>
            <a:r>
              <a:rPr lang="pl-PL" dirty="0" smtClean="0"/>
              <a:t>3 dzień zajęć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5" y="908720"/>
            <a:ext cx="4091669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7965" y="908720"/>
            <a:ext cx="4091668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68563" y="3789040"/>
            <a:ext cx="4091669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53485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07504" y="116632"/>
            <a:ext cx="6400800" cy="537240"/>
          </a:xfrm>
        </p:spPr>
        <p:txBody>
          <a:bodyPr/>
          <a:lstStyle/>
          <a:p>
            <a:r>
              <a:rPr lang="pl-PL" dirty="0" smtClean="0"/>
              <a:t>Żywe Muzeum Piernika</a:t>
            </a:r>
            <a:endParaRPr lang="pl-P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3791"/>
            <a:ext cx="7668344" cy="34208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99360" y="4221088"/>
            <a:ext cx="3048000" cy="20383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490" y="4221201"/>
            <a:ext cx="2880320" cy="21544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6017977" y="6525344"/>
            <a:ext cx="30185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 smtClean="0"/>
              <a:t>Źródło: http://www.muzeumpiernika.pl/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xmlns="" val="237142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07504" y="116632"/>
            <a:ext cx="6400800" cy="465232"/>
          </a:xfrm>
        </p:spPr>
        <p:txBody>
          <a:bodyPr/>
          <a:lstStyle/>
          <a:p>
            <a:r>
              <a:rPr lang="pl-PL" dirty="0" smtClean="0"/>
              <a:t>Na pożegnanie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0967"/>
          <a:stretch/>
        </p:blipFill>
        <p:spPr>
          <a:xfrm>
            <a:off x="870110" y="836711"/>
            <a:ext cx="7518314" cy="5652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13961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709988" y="-50069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Ferie z chemią </a:t>
            </a:r>
            <a:r>
              <a:rPr kumimoji="0" lang="pl-PL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pl-PL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oferta zajęć edukacyjnych dla młodzieży z Powiatu Kartuskiego</a:t>
            </a:r>
            <a:endParaRPr kumimoji="0" lang="pl-PL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Osoba odpowiedzialna za ofertę: </a:t>
            </a:r>
            <a:r>
              <a:rPr kumimoji="0" lang="pl-PL" sz="10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Łukasz Sporny,</a:t>
            </a:r>
            <a:r>
              <a:rPr kumimoji="0" lang="pl-PL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l-PL" sz="1000" b="1" i="1" u="sng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sporny@chem.umk.pl</a:t>
            </a:r>
            <a:r>
              <a:rPr kumimoji="0" lang="pl-PL" sz="10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tel. 792-597-492</a:t>
            </a:r>
            <a:endParaRPr kumimoji="0" lang="pl-PL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1"/>
          <p:cNvSpPr>
            <a:spLocks noChangeShapeType="1"/>
          </p:cNvSpPr>
          <p:nvPr/>
        </p:nvSpPr>
        <p:spPr bwMode="auto">
          <a:xfrm>
            <a:off x="3765550" y="-4492625"/>
            <a:ext cx="5795963" cy="0"/>
          </a:xfrm>
          <a:prstGeom prst="line">
            <a:avLst/>
          </a:prstGeom>
          <a:noFill/>
          <a:ln w="914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709988" y="-4549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ymbol zastępczy zawartości 11"/>
          <p:cNvSpPr>
            <a:spLocks noGrp="1"/>
          </p:cNvSpPr>
          <p:nvPr>
            <p:ph sz="quarter" idx="13"/>
          </p:nvPr>
        </p:nvSpPr>
        <p:spPr>
          <a:xfrm>
            <a:off x="66902" y="116632"/>
            <a:ext cx="6400800" cy="537240"/>
          </a:xfrm>
        </p:spPr>
        <p:txBody>
          <a:bodyPr/>
          <a:lstStyle/>
          <a:p>
            <a:r>
              <a:rPr lang="pl-PL" dirty="0" smtClean="0"/>
              <a:t>Plan wycieczki</a:t>
            </a:r>
            <a:endParaRPr lang="pl-PL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8720"/>
            <a:ext cx="7632848" cy="577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6599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czny">
  <a:themeElements>
    <a:clrScheme name="Aerodynamiczny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czny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czny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69</TotalTime>
  <Words>85</Words>
  <Application>Microsoft Office PowerPoint</Application>
  <PresentationFormat>Pokaz na ekranie (4:3)</PresentationFormat>
  <Paragraphs>16</Paragraphs>
  <Slides>11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Aerodynamiczny</vt:lpstr>
      <vt:lpstr>Wycieczka uczniów  I Liceum Ogólnokształcącego  w Kartuzach  do Torunia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</vt:vector>
  </TitlesOfParts>
  <Company>Centrum Chemii w Małej Skali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Wycieczka uczniów  I Liceum Ogólnokształcącego  w Kartuzach  do Torunia</dc:title>
  <dc:creator>Piotr Wróblewski</dc:creator>
  <cp:lastModifiedBy>Your User Name</cp:lastModifiedBy>
  <cp:revision>5</cp:revision>
  <dcterms:created xsi:type="dcterms:W3CDTF">2011-01-24T20:15:25Z</dcterms:created>
  <dcterms:modified xsi:type="dcterms:W3CDTF">2011-01-27T07:25:22Z</dcterms:modified>
</cp:coreProperties>
</file>